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67" r:id="rId2"/>
    <p:sldId id="259" r:id="rId3"/>
    <p:sldId id="282" r:id="rId4"/>
    <p:sldId id="283" r:id="rId5"/>
    <p:sldId id="284" r:id="rId6"/>
    <p:sldId id="272" r:id="rId7"/>
    <p:sldId id="270" r:id="rId8"/>
    <p:sldId id="268" r:id="rId9"/>
    <p:sldId id="271" r:id="rId10"/>
    <p:sldId id="280" r:id="rId11"/>
    <p:sldId id="274" r:id="rId12"/>
    <p:sldId id="278" r:id="rId13"/>
    <p:sldId id="275" r:id="rId14"/>
    <p:sldId id="276" r:id="rId15"/>
    <p:sldId id="277" r:id="rId16"/>
    <p:sldId id="273" r:id="rId17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82206" autoAdjust="0"/>
  </p:normalViewPr>
  <p:slideViewPr>
    <p:cSldViewPr snapToGrid="0">
      <p:cViewPr>
        <p:scale>
          <a:sx n="70" d="100"/>
          <a:sy n="70" d="100"/>
        </p:scale>
        <p:origin x="-690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encabezado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2 Marcador de fecha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915E8-3152-4B86-B8AD-AD7461C88046}" type="datetimeFigureOut">
              <a:rPr lang="es-MX" smtClean="0"/>
              <a:t>16/11/2016</a:t>
            </a:fld>
            <a:endParaRPr lang="es-MX"/>
          </a:p>
        </p:txBody>
      </p:sp>
      <p:sp>
        <p:nvSpPr>
          <p:cNvPr id="4" name="3 Marcador de imagen de diapositiva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4 Marcador de notas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MX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A02183-5AFC-423F-BCC8-1B4F93D48D1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801272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MX" dirty="0" smtClean="0"/>
              <a:t>No tenemos</a:t>
            </a:r>
            <a:r>
              <a:rPr lang="es-MX" baseline="0" dirty="0" smtClean="0"/>
              <a:t> claridad de lo que quiere decir el comentario: “debe ser evaluado por programación”. Entendemos que se refiere al tamaño de las imágenes, pero no queda claro lo que debemos hacer.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s-MX" baseline="0" dirty="0" smtClean="0"/>
              <a:t>El tamaño del logo si se modificó, de igual manera lo ampliaremos un poco más. 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8648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MX" b="1" dirty="0" smtClean="0">
                <a:solidFill>
                  <a:srgbClr val="FF0000"/>
                </a:solidFill>
              </a:rPr>
              <a:t>Por favor tener en cuenta</a:t>
            </a:r>
            <a:r>
              <a:rPr lang="es-MX" b="1" baseline="0" dirty="0" smtClean="0">
                <a:solidFill>
                  <a:srgbClr val="FF0000"/>
                </a:solidFill>
              </a:rPr>
              <a:t> lo que les explicamos en nuestra última reunión: Todos los temas de </a:t>
            </a:r>
            <a:r>
              <a:rPr lang="es-MX" b="1" baseline="0" dirty="0" err="1" smtClean="0">
                <a:solidFill>
                  <a:srgbClr val="FF0000"/>
                </a:solidFill>
              </a:rPr>
              <a:t>responsive</a:t>
            </a:r>
            <a:r>
              <a:rPr lang="es-MX" b="1" baseline="0" dirty="0" smtClean="0">
                <a:solidFill>
                  <a:srgbClr val="FF0000"/>
                </a:solidFill>
              </a:rPr>
              <a:t> serán corregidos en al finalizar el proceso de programación de la pagina web, en la etapa de optimización </a:t>
            </a:r>
            <a:endParaRPr lang="es-MX" b="1" dirty="0">
              <a:solidFill>
                <a:srgbClr val="FF0000"/>
              </a:solidFill>
            </a:endParaRPr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97861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 que te refieres con</a:t>
            </a:r>
            <a:r>
              <a:rPr lang="es-MX" baseline="0" dirty="0" smtClean="0"/>
              <a:t> el comentario “debe ser evaluada la transición”?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2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8854235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MX" dirty="0" smtClean="0"/>
              <a:t>Según</a:t>
            </a:r>
            <a:r>
              <a:rPr lang="es-MX" baseline="0" dirty="0" smtClean="0"/>
              <a:t> el comentario #3 debemos modificar el tamaño de las imágenes, te refieres a las de los cuadros o la grande de la izquierda? Las quieren más grandes o más pequeñas?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MX" baseline="0" dirty="0" smtClean="0"/>
              <a:t>El tamaño del logo si se modificó, de igual manera lo ampliaremos un poco más. </a:t>
            </a:r>
            <a:endParaRPr lang="es-MX" dirty="0" smtClean="0"/>
          </a:p>
          <a:p>
            <a:pPr marL="171450" indent="-171450">
              <a:buFont typeface="Arial" pitchFamily="34" charset="0"/>
              <a:buChar char="•"/>
            </a:pP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3</a:t>
            </a:fld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6116294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MX" dirty="0" smtClean="0"/>
              <a:t>Según</a:t>
            </a:r>
            <a:r>
              <a:rPr lang="es-MX" baseline="0" dirty="0" smtClean="0"/>
              <a:t> el comentario #3 debemos modificar el tamaño de las imágenes, te refieres a las de los cuadros o la grande de la izquierda? Las quieren más grandes o más pequeñas?</a:t>
            </a:r>
          </a:p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MX" baseline="0" dirty="0" smtClean="0"/>
              <a:t>El tamaño del logo si se modificó, de igual manera lo ampliaremos un poco más. 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96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MX" dirty="0" smtClean="0"/>
              <a:t>Según</a:t>
            </a:r>
            <a:r>
              <a:rPr lang="es-MX" baseline="0" dirty="0" smtClean="0"/>
              <a:t> el comentario #1 debemos modificar el tamaño de las imágenes, a que imágenes te refieres? </a:t>
            </a:r>
            <a:endParaRPr lang="es-MX" baseline="0" dirty="0" smtClean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74185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lang="es-MX" baseline="0" dirty="0" smtClean="0"/>
              <a:t>El tamaño del logo si se modificó, de igual manera lo ampliaremos un poco más. 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6667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MX" dirty="0" smtClean="0"/>
              <a:t>El comentario #3 no es claro. 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987861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comentario 3 y 6 no</a:t>
            </a:r>
            <a:r>
              <a:rPr lang="es-MX" baseline="0" dirty="0" smtClean="0"/>
              <a:t> son claros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982679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imagen de diapositiva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2 Marcador de notas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itchFamily="34" charset="0"/>
              <a:buChar char="•"/>
            </a:pPr>
            <a:r>
              <a:rPr lang="es-MX" dirty="0" smtClean="0"/>
              <a:t>En nuestra última reunión ustedes</a:t>
            </a:r>
            <a:r>
              <a:rPr lang="es-MX" baseline="0" dirty="0" smtClean="0"/>
              <a:t> se comprometieron a que realizarían una valuación interna de como se iba a presentar esta sección. La inclusión de menú con países y mapa de cada uno iba a ser evaluada con los miembros de Alegría y nos darían respuesta para poder así programar. </a:t>
            </a:r>
            <a:endParaRPr lang="es-MX" dirty="0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A02183-5AFC-423F-BCC8-1B4F93D48D18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91964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0061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985692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44646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65373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52688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20006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464829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06303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6285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13912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72172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6A459E-78F4-4196-B40B-C2175E349F44}" type="datetimeFigureOut">
              <a:rPr lang="es-CO" smtClean="0"/>
              <a:t>16/11/2016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9FE77E-E8E3-4E10-A52A-D68FBCC067C5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15180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095" y="326665"/>
            <a:ext cx="2764568" cy="6105871"/>
          </a:xfrm>
          <a:prstGeom prst="rect">
            <a:avLst/>
          </a:prstGeom>
        </p:spPr>
      </p:pic>
      <p:cxnSp>
        <p:nvCxnSpPr>
          <p:cNvPr id="7" name="Conector recto 6"/>
          <p:cNvCxnSpPr/>
          <p:nvPr/>
        </p:nvCxnSpPr>
        <p:spPr>
          <a:xfrm>
            <a:off x="3092924" y="708220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11141712" y="6334780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cs typeface="Arial" panose="020B0604020202020204" pitchFamily="34" charset="0"/>
              </a:rPr>
              <a:t>Inicio </a:t>
            </a:r>
            <a:endParaRPr lang="es-CO" sz="28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cto 6"/>
          <p:cNvCxnSpPr/>
          <p:nvPr/>
        </p:nvCxnSpPr>
        <p:spPr>
          <a:xfrm>
            <a:off x="6852124" y="695520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70" r="2627" b="5873"/>
          <a:stretch/>
        </p:blipFill>
        <p:spPr bwMode="auto">
          <a:xfrm>
            <a:off x="3297056" y="1072567"/>
            <a:ext cx="3421429" cy="18810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5"/>
          <a:srcRect l="19103" t="7846" r="31510" b="9246"/>
          <a:stretch/>
        </p:blipFill>
        <p:spPr>
          <a:xfrm>
            <a:off x="7340367" y="326665"/>
            <a:ext cx="3571953" cy="3372880"/>
          </a:xfrm>
          <a:prstGeom prst="rect">
            <a:avLst/>
          </a:prstGeom>
        </p:spPr>
      </p:pic>
      <p:sp>
        <p:nvSpPr>
          <p:cNvPr id="13" name="CuadroTexto 3"/>
          <p:cNvSpPr txBox="1"/>
          <p:nvPr/>
        </p:nvSpPr>
        <p:spPr>
          <a:xfrm>
            <a:off x="7250171" y="3957648"/>
            <a:ext cx="375234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Actualizado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Actualizado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Deben ser evaluado por programación.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Actualizado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Modificado, sin embargo no hay transición, en el </a:t>
            </a:r>
            <a:r>
              <a:rPr lang="es-CO" sz="1200" dirty="0" err="1" smtClean="0">
                <a:cs typeface="Arial" panose="020B0604020202020204" pitchFamily="34" charset="0"/>
              </a:rPr>
              <a:t>ppt</a:t>
            </a:r>
            <a:r>
              <a:rPr lang="es-CO" sz="1200" dirty="0" smtClean="0">
                <a:cs typeface="Arial" panose="020B0604020202020204" pitchFamily="34" charset="0"/>
              </a:rPr>
              <a:t> original solo se ve una parte en rojo, en la actual se enmarca toda la imagen.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No incluido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No incluido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El tamaño del logo sigue igual no hicieron cambios.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207257" y="3957648"/>
            <a:ext cx="351122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en dos renglones.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blanco.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Tamaños de las imágenes 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Tipografía y tamaño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La imagen pasa de blanco y negro a colores con el cursor.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inferior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redes sociales 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 del logo </a:t>
            </a:r>
          </a:p>
          <a:p>
            <a:endParaRPr lang="es-CO" sz="1200" dirty="0"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228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 smtClean="0">
                <a:latin typeface="+mn-lt"/>
              </a:rPr>
              <a:t>Responsive</a:t>
            </a:r>
            <a:r>
              <a:rPr lang="es-CO" dirty="0" smtClean="0">
                <a:latin typeface="+mn-lt"/>
              </a:rPr>
              <a:t> web </a:t>
            </a:r>
            <a:r>
              <a:rPr lang="es-CO" dirty="0" err="1" smtClean="0">
                <a:latin typeface="+mn-lt"/>
              </a:rPr>
              <a:t>design</a:t>
            </a:r>
            <a:endParaRPr lang="es-CO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140439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911887" y="4625726"/>
            <a:ext cx="326038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blanco.</a:t>
            </a: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558388" y="759021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782" y="371958"/>
            <a:ext cx="2375989" cy="3959981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141712" y="6334780"/>
            <a:ext cx="1050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800" dirty="0" smtClean="0">
                <a:solidFill>
                  <a:srgbClr val="FF0000"/>
                </a:solidFill>
                <a:cs typeface="Arial" panose="020B0604020202020204" pitchFamily="34" charset="0"/>
              </a:rPr>
              <a:t>Inicio </a:t>
            </a:r>
            <a:endParaRPr lang="es-CO" sz="28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cto 5"/>
          <p:cNvCxnSpPr/>
          <p:nvPr/>
        </p:nvCxnSpPr>
        <p:spPr>
          <a:xfrm>
            <a:off x="7508088" y="635099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2"/>
          <p:cNvSpPr txBox="1"/>
          <p:nvPr/>
        </p:nvSpPr>
        <p:spPr>
          <a:xfrm>
            <a:off x="7687169" y="4626965"/>
            <a:ext cx="342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  <a:endParaRPr lang="es-CO" sz="1200" dirty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3798" y="371958"/>
            <a:ext cx="2372499" cy="3954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181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583803" y="6396181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100% Alegría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CuadroTexto 2"/>
          <p:cNvSpPr txBox="1"/>
          <p:nvPr/>
        </p:nvSpPr>
        <p:spPr>
          <a:xfrm>
            <a:off x="3830919" y="4375156"/>
            <a:ext cx="31011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blanco.</a:t>
            </a: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4" name="Conector recto 3"/>
          <p:cNvCxnSpPr/>
          <p:nvPr/>
        </p:nvCxnSpPr>
        <p:spPr>
          <a:xfrm>
            <a:off x="3511041" y="641909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6771" y="397582"/>
            <a:ext cx="2236011" cy="3726686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>
            <a:off x="7091306" y="635099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2"/>
          <p:cNvSpPr txBox="1"/>
          <p:nvPr/>
        </p:nvSpPr>
        <p:spPr>
          <a:xfrm>
            <a:off x="7270387" y="4357562"/>
            <a:ext cx="342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Se </a:t>
            </a:r>
            <a:r>
              <a:rPr lang="es-CO" sz="1200" dirty="0">
                <a:cs typeface="Arial" panose="020B0604020202020204" pitchFamily="34" charset="0"/>
              </a:rPr>
              <a:t>modificara </a:t>
            </a: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08" y="397583"/>
            <a:ext cx="2236011" cy="372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66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371160" y="4574590"/>
            <a:ext cx="65207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azul.</a:t>
            </a: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2959425" y="683948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6035" y="501332"/>
            <a:ext cx="2392353" cy="3987255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1160" y="483147"/>
            <a:ext cx="2368456" cy="3947427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0282503" y="6457890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FF0000"/>
                </a:solidFill>
                <a:cs typeface="Arial" panose="020B0604020202020204" pitchFamily="34" charset="0"/>
              </a:rPr>
              <a:t>¿</a:t>
            </a:r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Qué hacemos?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9" name="Conector recto 5"/>
          <p:cNvCxnSpPr/>
          <p:nvPr/>
        </p:nvCxnSpPr>
        <p:spPr>
          <a:xfrm>
            <a:off x="8396660" y="635098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2"/>
          <p:cNvSpPr txBox="1"/>
          <p:nvPr/>
        </p:nvSpPr>
        <p:spPr>
          <a:xfrm>
            <a:off x="8575741" y="4540849"/>
            <a:ext cx="34257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Se modificará </a:t>
            </a:r>
            <a:endParaRPr lang="es-CO" sz="1200" dirty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5864" y="485957"/>
            <a:ext cx="2342381" cy="390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76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4047251" y="4633174"/>
            <a:ext cx="3084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blanco.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No corresponde color de la imagen. </a:t>
            </a: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883122" y="726044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8215" y="618610"/>
            <a:ext cx="2323517" cy="3872529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0417155" y="6420574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Casos de éxito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cto 5"/>
          <p:cNvCxnSpPr/>
          <p:nvPr/>
        </p:nvCxnSpPr>
        <p:spPr>
          <a:xfrm>
            <a:off x="7138918" y="618610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2"/>
          <p:cNvSpPr txBox="1"/>
          <p:nvPr/>
        </p:nvSpPr>
        <p:spPr>
          <a:xfrm>
            <a:off x="7742404" y="4633175"/>
            <a:ext cx="342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Se modificará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Se modificará</a:t>
            </a:r>
            <a:endParaRPr lang="es-CO" sz="1200" dirty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8176" y="618610"/>
            <a:ext cx="2323517" cy="3872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1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3491959" y="4680312"/>
            <a:ext cx="29850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blanco.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Color no corresponde </a:t>
            </a: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3" name="Conector recto 2"/>
          <p:cNvCxnSpPr/>
          <p:nvPr/>
        </p:nvCxnSpPr>
        <p:spPr>
          <a:xfrm>
            <a:off x="3423124" y="635099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259" y="573679"/>
            <a:ext cx="2324959" cy="3874931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11060349" y="6423003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Noticias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cto 5"/>
          <p:cNvCxnSpPr/>
          <p:nvPr/>
        </p:nvCxnSpPr>
        <p:spPr>
          <a:xfrm>
            <a:off x="6928324" y="635099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uadroTexto 2"/>
          <p:cNvSpPr txBox="1"/>
          <p:nvPr/>
        </p:nvSpPr>
        <p:spPr>
          <a:xfrm>
            <a:off x="7180919" y="4680312"/>
            <a:ext cx="342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Color no corresponde</a:t>
            </a:r>
            <a:endParaRPr lang="es-CO" sz="1200" dirty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1275" y="573678"/>
            <a:ext cx="2324958" cy="38749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0823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2773" y="373846"/>
            <a:ext cx="2406850" cy="4011416"/>
          </a:xfrm>
          <a:prstGeom prst="rect">
            <a:avLst/>
          </a:prstGeom>
        </p:spPr>
      </p:pic>
      <p:sp>
        <p:nvSpPr>
          <p:cNvPr id="10" name="CuadroTexto 9"/>
          <p:cNvSpPr txBox="1"/>
          <p:nvPr/>
        </p:nvSpPr>
        <p:spPr>
          <a:xfrm>
            <a:off x="3802773" y="4541407"/>
            <a:ext cx="28908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blanco.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Imagen no corresponde </a:t>
            </a: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11" name="Conector recto 10"/>
          <p:cNvCxnSpPr/>
          <p:nvPr/>
        </p:nvCxnSpPr>
        <p:spPr>
          <a:xfrm>
            <a:off x="3219569" y="634277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1"/>
          <p:cNvSpPr txBox="1"/>
          <p:nvPr/>
        </p:nvSpPr>
        <p:spPr>
          <a:xfrm>
            <a:off x="11060349" y="6423003"/>
            <a:ext cx="113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Contacto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7080724" y="623039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2"/>
          <p:cNvSpPr txBox="1"/>
          <p:nvPr/>
        </p:nvSpPr>
        <p:spPr>
          <a:xfrm>
            <a:off x="7437604" y="4587012"/>
            <a:ext cx="34257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smtClean="0">
                <a:cs typeface="Arial" panose="020B0604020202020204" pitchFamily="34" charset="0"/>
              </a:rPr>
              <a:t>Se modificará</a:t>
            </a:r>
            <a:endParaRPr lang="es-CO" sz="1200" dirty="0" smtClean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Error en la imagen </a:t>
            </a:r>
            <a:endParaRPr lang="es-CO" sz="1200" dirty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677" y="373846"/>
            <a:ext cx="2410658" cy="4017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86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812" y="1742114"/>
            <a:ext cx="4105420" cy="2836472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5175115" y="4522949"/>
            <a:ext cx="67779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pPr marL="228600" indent="-228600"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dar clic en ¿Qué hacemos? Solo desglosa las tres opciones desde el menú principal</a:t>
            </a:r>
          </a:p>
          <a:p>
            <a:pPr marL="228600" indent="-228600"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dar clic en VER MÁS aparece la imagen ¿Qué hacemos?, </a:t>
            </a: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sin embargo debe ser evaluada la transición.</a:t>
            </a:r>
          </a:p>
          <a:p>
            <a:pPr marL="228600" indent="-228600"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Las imágenes no deben finalizar en el centro, estas deben finalizar al lado izquierdo tal cual como se visualizan en cada una de las categorías. </a:t>
            </a: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10" name="Conector recto 9"/>
          <p:cNvCxnSpPr/>
          <p:nvPr/>
        </p:nvCxnSpPr>
        <p:spPr>
          <a:xfrm>
            <a:off x="4743924" y="606621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10"/>
          <p:cNvSpPr txBox="1"/>
          <p:nvPr/>
        </p:nvSpPr>
        <p:spPr>
          <a:xfrm>
            <a:off x="10282503" y="6457890"/>
            <a:ext cx="19094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>
                <a:solidFill>
                  <a:srgbClr val="FF0000"/>
                </a:solidFill>
                <a:cs typeface="Arial" panose="020B0604020202020204" pitchFamily="34" charset="0"/>
              </a:rPr>
              <a:t>¿</a:t>
            </a:r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Qué hacemos?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20323" t="7906" r="46166" b="59811"/>
          <a:stretch/>
        </p:blipFill>
        <p:spPr>
          <a:xfrm>
            <a:off x="5085451" y="1629368"/>
            <a:ext cx="3529974" cy="1912902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5"/>
          <a:srcRect l="19032" t="7750" r="31787" b="9464"/>
          <a:stretch/>
        </p:blipFill>
        <p:spPr>
          <a:xfrm>
            <a:off x="8690919" y="995060"/>
            <a:ext cx="3262183" cy="3088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98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7722" t="12202" r="2878" b="5154"/>
          <a:stretch/>
        </p:blipFill>
        <p:spPr>
          <a:xfrm>
            <a:off x="5568250" y="406838"/>
            <a:ext cx="2941437" cy="2768048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881639" y="606621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675" y="1506017"/>
            <a:ext cx="3437945" cy="2375307"/>
          </a:xfrm>
          <a:prstGeom prst="rect">
            <a:avLst/>
          </a:prstGeom>
        </p:spPr>
      </p:pic>
      <p:sp>
        <p:nvSpPr>
          <p:cNvPr id="5" name="CuadroTexto 4"/>
          <p:cNvSpPr txBox="1"/>
          <p:nvPr/>
        </p:nvSpPr>
        <p:spPr>
          <a:xfrm>
            <a:off x="4054635" y="3536816"/>
            <a:ext cx="3054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en dos renglones.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gris.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Tamaños de las imágenes. 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Tipografía, tamaño y color.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 del logo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6" name="Conector recto 14"/>
          <p:cNvCxnSpPr/>
          <p:nvPr/>
        </p:nvCxnSpPr>
        <p:spPr>
          <a:xfrm>
            <a:off x="7245363" y="3881324"/>
            <a:ext cx="3769" cy="20235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13"/>
          <p:cNvSpPr txBox="1"/>
          <p:nvPr/>
        </p:nvSpPr>
        <p:spPr>
          <a:xfrm>
            <a:off x="7641069" y="3536816"/>
            <a:ext cx="360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Estas deben ser modificadas por parte de programación </a:t>
            </a:r>
            <a:endParaRPr lang="es-CO" sz="12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Modificado, </a:t>
            </a: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evaluar viñetas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Estas deben ser modificadas por parte de programación </a:t>
            </a:r>
          </a:p>
        </p:txBody>
      </p:sp>
    </p:spTree>
    <p:extLst>
      <p:ext uri="{BB962C8B-B14F-4D97-AF65-F5344CB8AC3E}">
        <p14:creationId xmlns:p14="http://schemas.microsoft.com/office/powerpoint/2010/main" val="166093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7605" t="8280" r="2619" b="11201"/>
          <a:stretch/>
        </p:blipFill>
        <p:spPr>
          <a:xfrm>
            <a:off x="4425387" y="353482"/>
            <a:ext cx="3417035" cy="3109193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260" y="1387177"/>
            <a:ext cx="3286139" cy="2270423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4021684" y="738426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9"/>
          <p:cNvSpPr txBox="1"/>
          <p:nvPr/>
        </p:nvSpPr>
        <p:spPr>
          <a:xfrm>
            <a:off x="4054635" y="3536816"/>
            <a:ext cx="305445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en dos renglones.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gris.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Tamaños de las imágenes. 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Tipografía, tamaño y color.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 del logo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11" name="Conector recto 14"/>
          <p:cNvCxnSpPr/>
          <p:nvPr/>
        </p:nvCxnSpPr>
        <p:spPr>
          <a:xfrm>
            <a:off x="7245363" y="3881324"/>
            <a:ext cx="3769" cy="20235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uadroTexto 13"/>
          <p:cNvSpPr txBox="1"/>
          <p:nvPr/>
        </p:nvSpPr>
        <p:spPr>
          <a:xfrm>
            <a:off x="7641069" y="3536816"/>
            <a:ext cx="360320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Estas deben ser modificadas por parte de programación </a:t>
            </a:r>
            <a:endParaRPr lang="es-CO" sz="12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Modificado, </a:t>
            </a: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evaluar viñetas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Estas deben ser modificadas por parte de programación </a:t>
            </a: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5"/>
          <a:srcRect l="47632" t="12290" r="1718" b="9997"/>
          <a:stretch/>
        </p:blipFill>
        <p:spPr>
          <a:xfrm>
            <a:off x="7978699" y="353482"/>
            <a:ext cx="3602620" cy="310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60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3"/>
          <a:srcRect l="47944" t="8087" r="2909" b="10485"/>
          <a:stretch/>
        </p:blipFill>
        <p:spPr>
          <a:xfrm>
            <a:off x="5663253" y="675564"/>
            <a:ext cx="2607538" cy="2430102"/>
          </a:xfrm>
          <a:prstGeom prst="rect">
            <a:avLst/>
          </a:prstGeom>
        </p:spPr>
      </p:pic>
      <p:cxnSp>
        <p:nvCxnSpPr>
          <p:cNvPr id="3" name="Conector recto 2"/>
          <p:cNvCxnSpPr/>
          <p:nvPr/>
        </p:nvCxnSpPr>
        <p:spPr>
          <a:xfrm>
            <a:off x="3842191" y="551936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273" y="1232696"/>
            <a:ext cx="2710878" cy="1872970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4054635" y="3536816"/>
            <a:ext cx="305445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Tamaños de las imágenes. 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Tipografía, tamaño y color.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 del logo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9" name="Conector recto 14"/>
          <p:cNvCxnSpPr/>
          <p:nvPr/>
        </p:nvCxnSpPr>
        <p:spPr>
          <a:xfrm>
            <a:off x="7245363" y="3881324"/>
            <a:ext cx="3769" cy="202352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uadroTexto 13"/>
          <p:cNvSpPr txBox="1"/>
          <p:nvPr/>
        </p:nvSpPr>
        <p:spPr>
          <a:xfrm>
            <a:off x="7641069" y="3536816"/>
            <a:ext cx="36032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Estas deben ser modificadas por parte de programación </a:t>
            </a:r>
            <a:endParaRPr lang="es-CO" sz="12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Modificado, evaluar video por parte de alegría 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Estas deben ser modificadas por parte de programación </a:t>
            </a:r>
          </a:p>
        </p:txBody>
      </p:sp>
    </p:spTree>
    <p:extLst>
      <p:ext uri="{BB962C8B-B14F-4D97-AF65-F5344CB8AC3E}">
        <p14:creationId xmlns:p14="http://schemas.microsoft.com/office/powerpoint/2010/main" val="3689269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/>
          <p:cNvSpPr txBox="1"/>
          <p:nvPr/>
        </p:nvSpPr>
        <p:spPr>
          <a:xfrm>
            <a:off x="10583803" y="6396181"/>
            <a:ext cx="16017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100% Alegría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3"/>
          <a:srcRect l="45723" t="8265" r="5298" b="5815"/>
          <a:stretch/>
        </p:blipFill>
        <p:spPr>
          <a:xfrm>
            <a:off x="2824163" y="606621"/>
            <a:ext cx="3417254" cy="3371992"/>
          </a:xfrm>
          <a:prstGeom prst="rect">
            <a:avLst/>
          </a:prstGeom>
        </p:spPr>
      </p:pic>
      <p:cxnSp>
        <p:nvCxnSpPr>
          <p:cNvPr id="4" name="Conector recto 3"/>
          <p:cNvCxnSpPr/>
          <p:nvPr/>
        </p:nvCxnSpPr>
        <p:spPr>
          <a:xfrm>
            <a:off x="2536927" y="606621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uadroTexto 4"/>
          <p:cNvSpPr txBox="1"/>
          <p:nvPr/>
        </p:nvSpPr>
        <p:spPr>
          <a:xfrm>
            <a:off x="7030366" y="4457189"/>
            <a:ext cx="341725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Observaciones: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No incluido 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Debe ser modificado por el programador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Enviar video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6" name="Conector recto 14"/>
          <p:cNvCxnSpPr/>
          <p:nvPr/>
        </p:nvCxnSpPr>
        <p:spPr>
          <a:xfrm>
            <a:off x="6686338" y="606621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4"/>
          <p:cNvSpPr txBox="1"/>
          <p:nvPr/>
        </p:nvSpPr>
        <p:spPr>
          <a:xfrm>
            <a:off x="2808649" y="4457189"/>
            <a:ext cx="3432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en dos renglones.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redes sociales 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 del logo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Video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 rotWithShape="1">
          <a:blip r:embed="rId4"/>
          <a:srcRect l="48441" t="12629" r="3152" b="9187"/>
          <a:stretch/>
        </p:blipFill>
        <p:spPr>
          <a:xfrm>
            <a:off x="7485485" y="606621"/>
            <a:ext cx="3711522" cy="3371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013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33" y="1132412"/>
            <a:ext cx="2912925" cy="3414187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461236" y="3921750"/>
            <a:ext cx="3128109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en dos renglones.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blanco.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Tipografía, tamaño y color.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Las fotografías tienen full color.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Los recuadros rojos no corresponden al cursor.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redes sociales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 del logo.</a:t>
            </a:r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45783" t="8156" r="5943" b="8990"/>
          <a:stretch/>
        </p:blipFill>
        <p:spPr>
          <a:xfrm>
            <a:off x="3341775" y="286612"/>
            <a:ext cx="3420394" cy="3467124"/>
          </a:xfrm>
          <a:prstGeom prst="rect">
            <a:avLst/>
          </a:prstGeom>
        </p:spPr>
      </p:pic>
      <p:cxnSp>
        <p:nvCxnSpPr>
          <p:cNvPr id="12" name="Conector recto 11"/>
          <p:cNvCxnSpPr/>
          <p:nvPr/>
        </p:nvCxnSpPr>
        <p:spPr>
          <a:xfrm>
            <a:off x="3131024" y="606620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uadroTexto 14"/>
          <p:cNvSpPr txBox="1"/>
          <p:nvPr/>
        </p:nvSpPr>
        <p:spPr>
          <a:xfrm>
            <a:off x="10417155" y="6420574"/>
            <a:ext cx="17299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Casos de éxito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8" name="Conector recto 14"/>
          <p:cNvCxnSpPr/>
          <p:nvPr/>
        </p:nvCxnSpPr>
        <p:spPr>
          <a:xfrm>
            <a:off x="7245824" y="606619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uadroTexto 13"/>
          <p:cNvSpPr txBox="1"/>
          <p:nvPr/>
        </p:nvSpPr>
        <p:spPr>
          <a:xfrm>
            <a:off x="7458494" y="3921750"/>
            <a:ext cx="446680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Programación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Modificado, sin embargo se evaluara una transición en la  que no todo el cuadro al ser seleccionado termine en rojo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No incluido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Programación </a:t>
            </a:r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47645" t="12512" r="2380" b="13421"/>
          <a:stretch/>
        </p:blipFill>
        <p:spPr>
          <a:xfrm>
            <a:off x="7657545" y="286612"/>
            <a:ext cx="3534033" cy="2940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960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2" y="1742114"/>
            <a:ext cx="3158427" cy="2182186"/>
          </a:xfrm>
          <a:prstGeom prst="rect">
            <a:avLst/>
          </a:prstGeom>
        </p:spPr>
      </p:pic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4"/>
          <a:srcRect l="35538" t="10007" r="7307" b="24452"/>
          <a:stretch/>
        </p:blipFill>
        <p:spPr>
          <a:xfrm>
            <a:off x="3549214" y="1019053"/>
            <a:ext cx="2769208" cy="1786216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625414" y="4344311"/>
            <a:ext cx="262710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en dos renglones.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blanco.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Tamaños de las imágenes 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Tipografía, tamaño y color.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Tamaño </a:t>
            </a:r>
            <a:r>
              <a:rPr lang="es-CO" sz="1200" dirty="0">
                <a:cs typeface="Arial" panose="020B0604020202020204" pitchFamily="34" charset="0"/>
              </a:rPr>
              <a:t>del logo </a:t>
            </a: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19" name="Conector recto 18"/>
          <p:cNvCxnSpPr/>
          <p:nvPr/>
        </p:nvCxnSpPr>
        <p:spPr>
          <a:xfrm>
            <a:off x="3435824" y="606621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/>
          <p:cNvSpPr txBox="1"/>
          <p:nvPr/>
        </p:nvSpPr>
        <p:spPr>
          <a:xfrm>
            <a:off x="11060349" y="6423003"/>
            <a:ext cx="1080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Noticias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7" name="Conector recto 18"/>
          <p:cNvCxnSpPr/>
          <p:nvPr/>
        </p:nvCxnSpPr>
        <p:spPr>
          <a:xfrm>
            <a:off x="6639976" y="606621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14"/>
          <p:cNvSpPr txBox="1"/>
          <p:nvPr/>
        </p:nvSpPr>
        <p:spPr>
          <a:xfrm>
            <a:off x="6908601" y="4344311"/>
            <a:ext cx="35865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Programación</a:t>
            </a:r>
            <a:endParaRPr lang="es-CO" sz="12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 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Programación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Evaluar tamaño de </a:t>
            </a:r>
            <a:r>
              <a:rPr lang="es-CO" sz="1200" dirty="0" err="1" smtClean="0">
                <a:solidFill>
                  <a:schemeClr val="accent1"/>
                </a:solidFill>
                <a:cs typeface="Arial" panose="020B0604020202020204" pitchFamily="34" charset="0"/>
              </a:rPr>
              <a:t>imagenes</a:t>
            </a:r>
            <a:r>
              <a:rPr lang="es-CO" sz="1200" dirty="0" smtClean="0">
                <a:solidFill>
                  <a:schemeClr val="accent1"/>
                </a:solidFill>
                <a:cs typeface="Arial" panose="020B0604020202020204" pitchFamily="34" charset="0"/>
              </a:rPr>
              <a:t> </a:t>
            </a:r>
            <a:endParaRPr lang="es-CO" sz="1200" dirty="0">
              <a:solidFill>
                <a:schemeClr val="accent1"/>
              </a:solidFill>
              <a:cs typeface="Arial" panose="020B0604020202020204" pitchFamily="34" charset="0"/>
            </a:endParaRPr>
          </a:p>
          <a:p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5"/>
          <a:srcRect l="47640" t="12401" r="2687" b="5100"/>
          <a:stretch/>
        </p:blipFill>
        <p:spPr>
          <a:xfrm>
            <a:off x="6839998" y="774358"/>
            <a:ext cx="2601300" cy="2430162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6"/>
          <a:srcRect l="48469" t="12511" r="2183" b="38715"/>
          <a:stretch/>
        </p:blipFill>
        <p:spPr>
          <a:xfrm>
            <a:off x="8328453" y="2031113"/>
            <a:ext cx="3405277" cy="1893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95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/>
          <p:cNvSpPr txBox="1"/>
          <p:nvPr/>
        </p:nvSpPr>
        <p:spPr>
          <a:xfrm>
            <a:off x="2865606" y="4357563"/>
            <a:ext cx="34257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 smtClean="0">
                <a:cs typeface="Arial" panose="020B0604020202020204" pitchFamily="34" charset="0"/>
              </a:rPr>
              <a:t>Lo que está y debe ser modificado: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Menú en dos renglones.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Al seleccionar una opción del menú este se recuadra en blanco.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Imagen no corresponde 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>
                <a:cs typeface="Arial" panose="020B0604020202020204" pitchFamily="34" charset="0"/>
              </a:rPr>
              <a:t>Incluir menú con países y mapa de cada uno </a:t>
            </a:r>
          </a:p>
          <a:p>
            <a:pPr marL="342900" indent="-342900">
              <a:buFont typeface="+mj-lt"/>
              <a:buAutoNum type="arabicPeriod"/>
            </a:pPr>
            <a:endParaRPr lang="es-CO" sz="1200" dirty="0" smtClean="0">
              <a:cs typeface="Arial" panose="020B0604020202020204" pitchFamily="34" charset="0"/>
            </a:endParaRP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cxnSp>
        <p:nvCxnSpPr>
          <p:cNvPr id="6" name="Conector recto 5"/>
          <p:cNvCxnSpPr/>
          <p:nvPr/>
        </p:nvCxnSpPr>
        <p:spPr>
          <a:xfrm>
            <a:off x="2724624" y="568521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912" y="2046914"/>
            <a:ext cx="2504288" cy="173023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1060349" y="6423003"/>
            <a:ext cx="1131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000" dirty="0" smtClean="0">
                <a:solidFill>
                  <a:srgbClr val="FF0000"/>
                </a:solidFill>
                <a:cs typeface="Arial" panose="020B0604020202020204" pitchFamily="34" charset="0"/>
              </a:rPr>
              <a:t>Contacto </a:t>
            </a:r>
            <a:endParaRPr lang="es-CO" sz="20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cxnSp>
        <p:nvCxnSpPr>
          <p:cNvPr id="10" name="Conector recto 5"/>
          <p:cNvCxnSpPr/>
          <p:nvPr/>
        </p:nvCxnSpPr>
        <p:spPr>
          <a:xfrm>
            <a:off x="6560024" y="635099"/>
            <a:ext cx="32951" cy="510745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uadroTexto 2"/>
          <p:cNvSpPr txBox="1"/>
          <p:nvPr/>
        </p:nvSpPr>
        <p:spPr>
          <a:xfrm>
            <a:off x="6739105" y="4357562"/>
            <a:ext cx="34257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1200" dirty="0"/>
              <a:t>Modificado  y  pendiente:</a:t>
            </a:r>
          </a:p>
          <a:p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 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 </a:t>
            </a:r>
            <a:endParaRPr lang="es-CO" sz="1200" dirty="0">
              <a:cs typeface="Arial" panose="020B0604020202020204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Modificado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200" dirty="0" smtClean="0">
                <a:cs typeface="Arial" panose="020B0604020202020204" pitchFamily="34" charset="0"/>
              </a:rPr>
              <a:t>No incluido</a:t>
            </a:r>
          </a:p>
          <a:p>
            <a:endParaRPr lang="es-CO" sz="1200" dirty="0">
              <a:cs typeface="Arial" panose="020B0604020202020204" pitchFamily="34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3" r="2563" b="5562"/>
          <a:stretch/>
        </p:blipFill>
        <p:spPr bwMode="auto">
          <a:xfrm>
            <a:off x="2865606" y="1014040"/>
            <a:ext cx="3463388" cy="191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5"/>
          <a:srcRect l="48076" t="12187" r="2997" b="30883"/>
          <a:stretch/>
        </p:blipFill>
        <p:spPr>
          <a:xfrm>
            <a:off x="7163852" y="771764"/>
            <a:ext cx="3896497" cy="2550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6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1232</TotalTime>
  <Words>1104</Words>
  <Application>Microsoft Office PowerPoint</Application>
  <PresentationFormat>Personalizado</PresentationFormat>
  <Paragraphs>208</Paragraphs>
  <Slides>16</Slides>
  <Notes>10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17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Responsive web design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 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Viviana</dc:creator>
  <cp:lastModifiedBy>Toshiba-User</cp:lastModifiedBy>
  <cp:revision>57</cp:revision>
  <dcterms:created xsi:type="dcterms:W3CDTF">2016-11-03T15:07:38Z</dcterms:created>
  <dcterms:modified xsi:type="dcterms:W3CDTF">2016-11-16T22:44:17Z</dcterms:modified>
</cp:coreProperties>
</file>